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5613" cy="9944100"/>
  <p:defaultTextStyle>
    <a:defPPr>
      <a:defRPr lang="nl-NL"/>
    </a:defPPr>
    <a:lvl1pPr marL="0" algn="l" defTabSz="594351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1pPr>
    <a:lvl2pPr marL="594351" algn="l" defTabSz="594351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2pPr>
    <a:lvl3pPr marL="1188701" algn="l" defTabSz="594351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3pPr>
    <a:lvl4pPr marL="1783051" algn="l" defTabSz="594351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4pPr>
    <a:lvl5pPr marL="2377402" algn="l" defTabSz="594351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5pPr>
    <a:lvl6pPr marL="2971753" algn="l" defTabSz="594351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6pPr>
    <a:lvl7pPr marL="3566101" algn="l" defTabSz="594351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7pPr>
    <a:lvl8pPr marL="4160453" algn="l" defTabSz="594351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8pPr>
    <a:lvl9pPr marL="4754804" algn="l" defTabSz="594351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B84"/>
    <a:srgbClr val="82C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1512" y="-150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enmakers, Eva" userId="41446c59-1626-4ef2-b1d3-dec63f474cbe" providerId="ADAL" clId="{60412837-CAA2-421C-A210-ED02607C2906}"/>
    <pc:docChg chg="modSld">
      <pc:chgData name="Schoenmakers, Eva" userId="41446c59-1626-4ef2-b1d3-dec63f474cbe" providerId="ADAL" clId="{60412837-CAA2-421C-A210-ED02607C2906}" dt="2024-03-25T11:59:27.330" v="182" actId="14100"/>
      <pc:docMkLst>
        <pc:docMk/>
      </pc:docMkLst>
      <pc:sldChg chg="modSp mod">
        <pc:chgData name="Schoenmakers, Eva" userId="41446c59-1626-4ef2-b1d3-dec63f474cbe" providerId="ADAL" clId="{60412837-CAA2-421C-A210-ED02607C2906}" dt="2024-03-25T11:59:27.330" v="182" actId="14100"/>
        <pc:sldMkLst>
          <pc:docMk/>
          <pc:sldMk cId="1797078149" sldId="256"/>
        </pc:sldMkLst>
        <pc:spChg chg="mod">
          <ac:chgData name="Schoenmakers, Eva" userId="41446c59-1626-4ef2-b1d3-dec63f474cbe" providerId="ADAL" clId="{60412837-CAA2-421C-A210-ED02607C2906}" dt="2024-03-25T11:59:27.330" v="182" actId="14100"/>
          <ac:spMkLst>
            <pc:docMk/>
            <pc:sldMk cId="1797078149" sldId="256"/>
            <ac:spMk id="24" creationId="{2D70EC02-D734-42AF-A22B-7275DF7E1D8F}"/>
          </ac:spMkLst>
        </pc:spChg>
      </pc:sldChg>
    </pc:docChg>
  </pc:docChgLst>
  <pc:docChgLst>
    <pc:chgData name="Schoenmakers, Eva" userId="41446c59-1626-4ef2-b1d3-dec63f474cbe" providerId="ADAL" clId="{841BCBD9-F217-4A9F-9C34-039DB3F498CE}"/>
    <pc:docChg chg="undo custSel modSld">
      <pc:chgData name="Schoenmakers, Eva" userId="41446c59-1626-4ef2-b1d3-dec63f474cbe" providerId="ADAL" clId="{841BCBD9-F217-4A9F-9C34-039DB3F498CE}" dt="2024-03-18T08:54:43.816" v="583" actId="13926"/>
      <pc:docMkLst>
        <pc:docMk/>
      </pc:docMkLst>
      <pc:sldChg chg="modSp mod">
        <pc:chgData name="Schoenmakers, Eva" userId="41446c59-1626-4ef2-b1d3-dec63f474cbe" providerId="ADAL" clId="{841BCBD9-F217-4A9F-9C34-039DB3F498CE}" dt="2024-03-18T08:54:43.816" v="583" actId="13926"/>
        <pc:sldMkLst>
          <pc:docMk/>
          <pc:sldMk cId="1797078149" sldId="256"/>
        </pc:sldMkLst>
        <pc:spChg chg="mod">
          <ac:chgData name="Schoenmakers, Eva" userId="41446c59-1626-4ef2-b1d3-dec63f474cbe" providerId="ADAL" clId="{841BCBD9-F217-4A9F-9C34-039DB3F498CE}" dt="2024-03-18T08:54:43.816" v="583" actId="13926"/>
          <ac:spMkLst>
            <pc:docMk/>
            <pc:sldMk cId="1797078149" sldId="256"/>
            <ac:spMk id="24" creationId="{2D70EC02-D734-42AF-A22B-7275DF7E1D8F}"/>
          </ac:spMkLst>
        </pc:spChg>
      </pc:sldChg>
    </pc:docChg>
  </pc:docChgLst>
  <pc:docChgLst>
    <pc:chgData name="Schoenmakers, Eva" userId="S::e.schoenmakers@zuyderland.nl::41446c59-1626-4ef2-b1d3-dec63f474cbe" providerId="AD" clId="Web-{73B3A854-3F3A-54D8-56F8-AA771F21520A}"/>
    <pc:docChg chg="modSld">
      <pc:chgData name="Schoenmakers, Eva" userId="S::e.schoenmakers@zuyderland.nl::41446c59-1626-4ef2-b1d3-dec63f474cbe" providerId="AD" clId="Web-{73B3A854-3F3A-54D8-56F8-AA771F21520A}" dt="2024-03-18T08:22:41.930" v="485" actId="20577"/>
      <pc:docMkLst>
        <pc:docMk/>
      </pc:docMkLst>
      <pc:sldChg chg="addSp delSp modSp">
        <pc:chgData name="Schoenmakers, Eva" userId="S::e.schoenmakers@zuyderland.nl::41446c59-1626-4ef2-b1d3-dec63f474cbe" providerId="AD" clId="Web-{73B3A854-3F3A-54D8-56F8-AA771F21520A}" dt="2024-03-18T08:22:41.930" v="485" actId="20577"/>
        <pc:sldMkLst>
          <pc:docMk/>
          <pc:sldMk cId="1797078149" sldId="256"/>
        </pc:sldMkLst>
        <pc:spChg chg="mod">
          <ac:chgData name="Schoenmakers, Eva" userId="S::e.schoenmakers@zuyderland.nl::41446c59-1626-4ef2-b1d3-dec63f474cbe" providerId="AD" clId="Web-{73B3A854-3F3A-54D8-56F8-AA771F21520A}" dt="2024-03-18T08:22:41.930" v="485" actId="20577"/>
          <ac:spMkLst>
            <pc:docMk/>
            <pc:sldMk cId="1797078149" sldId="256"/>
            <ac:spMk id="24" creationId="{2D70EC02-D734-42AF-A22B-7275DF7E1D8F}"/>
          </ac:spMkLst>
        </pc:spChg>
        <pc:picChg chg="add del mod">
          <ac:chgData name="Schoenmakers, Eva" userId="S::e.schoenmakers@zuyderland.nl::41446c59-1626-4ef2-b1d3-dec63f474cbe" providerId="AD" clId="Web-{73B3A854-3F3A-54D8-56F8-AA771F21520A}" dt="2024-03-18T07:46:15.754" v="3"/>
          <ac:picMkLst>
            <pc:docMk/>
            <pc:sldMk cId="1797078149" sldId="256"/>
            <ac:picMk id="2" creationId="{E1342748-EF42-AB39-7718-753A5934DD31}"/>
          </ac:picMkLst>
        </pc:picChg>
        <pc:picChg chg="mod">
          <ac:chgData name="Schoenmakers, Eva" userId="S::e.schoenmakers@zuyderland.nl::41446c59-1626-4ef2-b1d3-dec63f474cbe" providerId="AD" clId="Web-{73B3A854-3F3A-54D8-56F8-AA771F21520A}" dt="2024-03-18T07:49:01.806" v="31"/>
          <ac:picMkLst>
            <pc:docMk/>
            <pc:sldMk cId="1797078149" sldId="256"/>
            <ac:picMk id="10" creationId="{DBF7D676-79EF-5B66-2991-CB01B6CD6A6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099" cy="498932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42" y="0"/>
            <a:ext cx="2949099" cy="498932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r">
              <a:defRPr sz="1200"/>
            </a:lvl1pPr>
          </a:lstStyle>
          <a:p>
            <a:fld id="{764F51B8-9D33-4C7A-8FEB-E9C5995612A4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8" rIns="91420" bIns="4570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601"/>
            <a:ext cx="5444490" cy="3915489"/>
          </a:xfrm>
          <a:prstGeom prst="rect">
            <a:avLst/>
          </a:prstGeom>
        </p:spPr>
        <p:txBody>
          <a:bodyPr vert="horz" lIns="91420" tIns="45708" rIns="91420" bIns="45708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3" y="9445173"/>
            <a:ext cx="2949099" cy="498931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42" y="9445173"/>
            <a:ext cx="2949099" cy="498931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r">
              <a:defRPr sz="1200"/>
            </a:lvl1pPr>
          </a:lstStyle>
          <a:p>
            <a:fld id="{8DD3502B-4A29-412D-B2D5-B05D60D3B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59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88701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1pPr>
    <a:lvl2pPr marL="594351" algn="l" defTabSz="1188701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2pPr>
    <a:lvl3pPr marL="1188701" algn="l" defTabSz="1188701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3pPr>
    <a:lvl4pPr marL="1783051" algn="l" defTabSz="1188701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4pPr>
    <a:lvl5pPr marL="2377402" algn="l" defTabSz="1188701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5pPr>
    <a:lvl6pPr marL="2971753" algn="l" defTabSz="1188701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6pPr>
    <a:lvl7pPr marL="3566101" algn="l" defTabSz="1188701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7pPr>
    <a:lvl8pPr marL="4160453" algn="l" defTabSz="1188701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8pPr>
    <a:lvl9pPr marL="4754804" algn="l" defTabSz="1188701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241550" y="1243013"/>
            <a:ext cx="2322513" cy="335597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origineel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3502B-4A29-412D-B2D5-B05D60D3BD4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34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2" y="3077283"/>
            <a:ext cx="5829300" cy="212337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2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0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5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420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44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899173" y="437975"/>
            <a:ext cx="898922" cy="9321270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00026" y="437975"/>
            <a:ext cx="2584847" cy="9321270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1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71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7" y="6365523"/>
            <a:ext cx="5829300" cy="1967442"/>
          </a:xfrm>
        </p:spPr>
        <p:txBody>
          <a:bodyPr anchor="t"/>
          <a:lstStyle>
            <a:lvl1pPr algn="l">
              <a:defRPr sz="5146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7" y="4198588"/>
            <a:ext cx="5829300" cy="2166937"/>
          </a:xfrm>
        </p:spPr>
        <p:txBody>
          <a:bodyPr anchor="b"/>
          <a:lstStyle>
            <a:lvl1pPr marL="0" indent="0">
              <a:buNone/>
              <a:defRPr sz="2573">
                <a:solidFill>
                  <a:schemeClr val="tx1">
                    <a:tint val="75000"/>
                  </a:schemeClr>
                </a:solidFill>
              </a:defRPr>
            </a:lvl1pPr>
            <a:lvl2pPr marL="588188" indent="0">
              <a:buNone/>
              <a:defRPr sz="2316">
                <a:solidFill>
                  <a:schemeClr val="tx1">
                    <a:tint val="75000"/>
                  </a:schemeClr>
                </a:solidFill>
              </a:defRPr>
            </a:lvl2pPr>
            <a:lvl3pPr marL="117637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3pPr>
            <a:lvl4pPr marL="176456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4pPr>
            <a:lvl5pPr marL="235275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5pPr>
            <a:lvl6pPr marL="2940939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6pPr>
            <a:lvl7pPr marL="352912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7pPr>
            <a:lvl8pPr marL="4117315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8pPr>
            <a:lvl9pPr marL="470550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26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00028" y="2549879"/>
            <a:ext cx="1741885" cy="7209366"/>
          </a:xfrm>
        </p:spPr>
        <p:txBody>
          <a:bodyPr/>
          <a:lstStyle>
            <a:lvl1pPr>
              <a:defRPr sz="3602"/>
            </a:lvl1pPr>
            <a:lvl2pPr>
              <a:defRPr sz="3088"/>
            </a:lvl2pPr>
            <a:lvl3pPr>
              <a:defRPr sz="2573"/>
            </a:lvl3pPr>
            <a:lvl4pPr>
              <a:defRPr sz="2316"/>
            </a:lvl4pPr>
            <a:lvl5pPr>
              <a:defRPr sz="2316"/>
            </a:lvl5pPr>
            <a:lvl6pPr>
              <a:defRPr sz="2316"/>
            </a:lvl6pPr>
            <a:lvl7pPr>
              <a:defRPr sz="2316"/>
            </a:lvl7pPr>
            <a:lvl8pPr>
              <a:defRPr sz="2316"/>
            </a:lvl8pPr>
            <a:lvl9pPr>
              <a:defRPr sz="2316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056209" y="2549879"/>
            <a:ext cx="1741884" cy="7209366"/>
          </a:xfrm>
        </p:spPr>
        <p:txBody>
          <a:bodyPr/>
          <a:lstStyle>
            <a:lvl1pPr>
              <a:defRPr sz="3602"/>
            </a:lvl1pPr>
            <a:lvl2pPr>
              <a:defRPr sz="3088"/>
            </a:lvl2pPr>
            <a:lvl3pPr>
              <a:defRPr sz="2573"/>
            </a:lvl3pPr>
            <a:lvl4pPr>
              <a:defRPr sz="2316"/>
            </a:lvl4pPr>
            <a:lvl5pPr>
              <a:defRPr sz="2316"/>
            </a:lvl5pPr>
            <a:lvl6pPr>
              <a:defRPr sz="2316"/>
            </a:lvl6pPr>
            <a:lvl7pPr>
              <a:defRPr sz="2316"/>
            </a:lvl7pPr>
            <a:lvl8pPr>
              <a:defRPr sz="2316"/>
            </a:lvl8pPr>
            <a:lvl9pPr>
              <a:defRPr sz="2316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93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1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2" y="2217388"/>
            <a:ext cx="3030140" cy="924100"/>
          </a:xfrm>
        </p:spPr>
        <p:txBody>
          <a:bodyPr anchor="b"/>
          <a:lstStyle>
            <a:lvl1pPr marL="0" indent="0">
              <a:buNone/>
              <a:defRPr sz="3088" b="1"/>
            </a:lvl1pPr>
            <a:lvl2pPr marL="588188" indent="0">
              <a:buNone/>
              <a:defRPr sz="2573" b="1"/>
            </a:lvl2pPr>
            <a:lvl3pPr marL="1176376" indent="0">
              <a:buNone/>
              <a:defRPr sz="2316" b="1"/>
            </a:lvl3pPr>
            <a:lvl4pPr marL="1764563" indent="0">
              <a:buNone/>
              <a:defRPr sz="2058" b="1"/>
            </a:lvl4pPr>
            <a:lvl5pPr marL="2352751" indent="0">
              <a:buNone/>
              <a:defRPr sz="2058" b="1"/>
            </a:lvl5pPr>
            <a:lvl6pPr marL="2940939" indent="0">
              <a:buNone/>
              <a:defRPr sz="2058" b="1"/>
            </a:lvl6pPr>
            <a:lvl7pPr marL="3529127" indent="0">
              <a:buNone/>
              <a:defRPr sz="2058" b="1"/>
            </a:lvl7pPr>
            <a:lvl8pPr marL="4117315" indent="0">
              <a:buNone/>
              <a:defRPr sz="2058" b="1"/>
            </a:lvl8pPr>
            <a:lvl9pPr marL="4705502" indent="0">
              <a:buNone/>
              <a:defRPr sz="2058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2" y="3141488"/>
            <a:ext cx="3030140" cy="5707417"/>
          </a:xfrm>
        </p:spPr>
        <p:txBody>
          <a:bodyPr/>
          <a:lstStyle>
            <a:lvl1pPr>
              <a:defRPr sz="3088"/>
            </a:lvl1pPr>
            <a:lvl2pPr>
              <a:defRPr sz="2573"/>
            </a:lvl2pPr>
            <a:lvl3pPr>
              <a:defRPr sz="2316"/>
            </a:lvl3pPr>
            <a:lvl4pPr>
              <a:defRPr sz="2058"/>
            </a:lvl4pPr>
            <a:lvl5pPr>
              <a:defRPr sz="2058"/>
            </a:lvl5pPr>
            <a:lvl6pPr>
              <a:defRPr sz="2058"/>
            </a:lvl6pPr>
            <a:lvl7pPr>
              <a:defRPr sz="2058"/>
            </a:lvl7pPr>
            <a:lvl8pPr>
              <a:defRPr sz="2058"/>
            </a:lvl8pPr>
            <a:lvl9pPr>
              <a:defRPr sz="2058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8"/>
            <a:ext cx="3031332" cy="924100"/>
          </a:xfrm>
        </p:spPr>
        <p:txBody>
          <a:bodyPr anchor="b"/>
          <a:lstStyle>
            <a:lvl1pPr marL="0" indent="0">
              <a:buNone/>
              <a:defRPr sz="3088" b="1"/>
            </a:lvl1pPr>
            <a:lvl2pPr marL="588188" indent="0">
              <a:buNone/>
              <a:defRPr sz="2573" b="1"/>
            </a:lvl2pPr>
            <a:lvl3pPr marL="1176376" indent="0">
              <a:buNone/>
              <a:defRPr sz="2316" b="1"/>
            </a:lvl3pPr>
            <a:lvl4pPr marL="1764563" indent="0">
              <a:buNone/>
              <a:defRPr sz="2058" b="1"/>
            </a:lvl4pPr>
            <a:lvl5pPr marL="2352751" indent="0">
              <a:buNone/>
              <a:defRPr sz="2058" b="1"/>
            </a:lvl5pPr>
            <a:lvl6pPr marL="2940939" indent="0">
              <a:buNone/>
              <a:defRPr sz="2058" b="1"/>
            </a:lvl6pPr>
            <a:lvl7pPr marL="3529127" indent="0">
              <a:buNone/>
              <a:defRPr sz="2058" b="1"/>
            </a:lvl7pPr>
            <a:lvl8pPr marL="4117315" indent="0">
              <a:buNone/>
              <a:defRPr sz="2058" b="1"/>
            </a:lvl8pPr>
            <a:lvl9pPr marL="4705502" indent="0">
              <a:buNone/>
              <a:defRPr sz="2058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3141488"/>
            <a:ext cx="3031332" cy="5707417"/>
          </a:xfrm>
        </p:spPr>
        <p:txBody>
          <a:bodyPr/>
          <a:lstStyle>
            <a:lvl1pPr>
              <a:defRPr sz="3088"/>
            </a:lvl1pPr>
            <a:lvl2pPr>
              <a:defRPr sz="2573"/>
            </a:lvl2pPr>
            <a:lvl3pPr>
              <a:defRPr sz="2316"/>
            </a:lvl3pPr>
            <a:lvl4pPr>
              <a:defRPr sz="2058"/>
            </a:lvl4pPr>
            <a:lvl5pPr>
              <a:defRPr sz="2058"/>
            </a:lvl5pPr>
            <a:lvl6pPr>
              <a:defRPr sz="2058"/>
            </a:lvl6pPr>
            <a:lvl7pPr>
              <a:defRPr sz="2058"/>
            </a:lvl7pPr>
            <a:lvl8pPr>
              <a:defRPr sz="2058"/>
            </a:lvl8pPr>
            <a:lvl9pPr>
              <a:defRPr sz="2058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89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49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573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2" cy="8454497"/>
          </a:xfrm>
        </p:spPr>
        <p:txBody>
          <a:bodyPr/>
          <a:lstStyle>
            <a:lvl1pPr>
              <a:defRPr sz="4117"/>
            </a:lvl1pPr>
            <a:lvl2pPr>
              <a:defRPr sz="3602"/>
            </a:lvl2pPr>
            <a:lvl3pPr>
              <a:defRPr sz="3088"/>
            </a:lvl3pPr>
            <a:lvl4pPr>
              <a:defRPr sz="2573"/>
            </a:lvl4pPr>
            <a:lvl5pPr>
              <a:defRPr sz="2573"/>
            </a:lvl5pPr>
            <a:lvl6pPr>
              <a:defRPr sz="2573"/>
            </a:lvl6pPr>
            <a:lvl7pPr>
              <a:defRPr sz="2573"/>
            </a:lvl7pPr>
            <a:lvl8pPr>
              <a:defRPr sz="2573"/>
            </a:lvl8pPr>
            <a:lvl9pPr>
              <a:defRPr sz="2573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801"/>
            </a:lvl1pPr>
            <a:lvl2pPr marL="588188" indent="0">
              <a:buNone/>
              <a:defRPr sz="1544"/>
            </a:lvl2pPr>
            <a:lvl3pPr marL="1176376" indent="0">
              <a:buNone/>
              <a:defRPr sz="1287"/>
            </a:lvl3pPr>
            <a:lvl4pPr marL="1764563" indent="0">
              <a:buNone/>
              <a:defRPr sz="1158"/>
            </a:lvl4pPr>
            <a:lvl5pPr marL="2352751" indent="0">
              <a:buNone/>
              <a:defRPr sz="1158"/>
            </a:lvl5pPr>
            <a:lvl6pPr marL="2940939" indent="0">
              <a:buNone/>
              <a:defRPr sz="1158"/>
            </a:lvl6pPr>
            <a:lvl7pPr marL="3529127" indent="0">
              <a:buNone/>
              <a:defRPr sz="1158"/>
            </a:lvl7pPr>
            <a:lvl8pPr marL="4117315" indent="0">
              <a:buNone/>
              <a:defRPr sz="1158"/>
            </a:lvl8pPr>
            <a:lvl9pPr marL="4705502" indent="0">
              <a:buNone/>
              <a:defRPr sz="1158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18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8" y="6934200"/>
            <a:ext cx="4114800" cy="818621"/>
          </a:xfrm>
        </p:spPr>
        <p:txBody>
          <a:bodyPr anchor="b"/>
          <a:lstStyle>
            <a:lvl1pPr algn="l">
              <a:defRPr sz="2573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8" y="885120"/>
            <a:ext cx="4114800" cy="5943600"/>
          </a:xfrm>
        </p:spPr>
        <p:txBody>
          <a:bodyPr/>
          <a:lstStyle>
            <a:lvl1pPr marL="0" indent="0">
              <a:buNone/>
              <a:defRPr sz="4117"/>
            </a:lvl1pPr>
            <a:lvl2pPr marL="588188" indent="0">
              <a:buNone/>
              <a:defRPr sz="3602"/>
            </a:lvl2pPr>
            <a:lvl3pPr marL="1176376" indent="0">
              <a:buNone/>
              <a:defRPr sz="3088"/>
            </a:lvl3pPr>
            <a:lvl4pPr marL="1764563" indent="0">
              <a:buNone/>
              <a:defRPr sz="2573"/>
            </a:lvl4pPr>
            <a:lvl5pPr marL="2352751" indent="0">
              <a:buNone/>
              <a:defRPr sz="2573"/>
            </a:lvl5pPr>
            <a:lvl6pPr marL="2940939" indent="0">
              <a:buNone/>
              <a:defRPr sz="2573"/>
            </a:lvl6pPr>
            <a:lvl7pPr marL="3529127" indent="0">
              <a:buNone/>
              <a:defRPr sz="2573"/>
            </a:lvl7pPr>
            <a:lvl8pPr marL="4117315" indent="0">
              <a:buNone/>
              <a:defRPr sz="2573"/>
            </a:lvl8pPr>
            <a:lvl9pPr marL="4705502" indent="0">
              <a:buNone/>
              <a:defRPr sz="2573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8" y="7752821"/>
            <a:ext cx="4114800" cy="1162579"/>
          </a:xfrm>
        </p:spPr>
        <p:txBody>
          <a:bodyPr/>
          <a:lstStyle>
            <a:lvl1pPr marL="0" indent="0">
              <a:buNone/>
              <a:defRPr sz="1801"/>
            </a:lvl1pPr>
            <a:lvl2pPr marL="588188" indent="0">
              <a:buNone/>
              <a:defRPr sz="1544"/>
            </a:lvl2pPr>
            <a:lvl3pPr marL="1176376" indent="0">
              <a:buNone/>
              <a:defRPr sz="1287"/>
            </a:lvl3pPr>
            <a:lvl4pPr marL="1764563" indent="0">
              <a:buNone/>
              <a:defRPr sz="1158"/>
            </a:lvl4pPr>
            <a:lvl5pPr marL="2352751" indent="0">
              <a:buNone/>
              <a:defRPr sz="1158"/>
            </a:lvl5pPr>
            <a:lvl6pPr marL="2940939" indent="0">
              <a:buNone/>
              <a:defRPr sz="1158"/>
            </a:lvl6pPr>
            <a:lvl7pPr marL="3529127" indent="0">
              <a:buNone/>
              <a:defRPr sz="1158"/>
            </a:lvl7pPr>
            <a:lvl8pPr marL="4117315" indent="0">
              <a:buNone/>
              <a:defRPr sz="1158"/>
            </a:lvl8pPr>
            <a:lvl9pPr marL="4705502" indent="0">
              <a:buNone/>
              <a:defRPr sz="1158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98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1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1" y="2311403"/>
            <a:ext cx="6172201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BF87-FDF8-2A4E-AC2F-2CDC9174239B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1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2D4A-FD98-4249-BFA1-2E59E6AC6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60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8188" rtl="0" eaLnBrk="1" latinLnBrk="0" hangingPunct="1">
        <a:spcBef>
          <a:spcPct val="0"/>
        </a:spcBef>
        <a:buNone/>
        <a:defRPr sz="56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1141" indent="-441141" algn="l" defTabSz="588188" rtl="0" eaLnBrk="1" latinLnBrk="0" hangingPunct="1">
        <a:spcBef>
          <a:spcPct val="20000"/>
        </a:spcBef>
        <a:buFont typeface="Arial"/>
        <a:buChar char="•"/>
        <a:defRPr sz="4117" kern="1200">
          <a:solidFill>
            <a:schemeClr val="tx1"/>
          </a:solidFill>
          <a:latin typeface="+mn-lt"/>
          <a:ea typeface="+mn-ea"/>
          <a:cs typeface="+mn-cs"/>
        </a:defRPr>
      </a:lvl1pPr>
      <a:lvl2pPr marL="955805" indent="-367617" algn="l" defTabSz="588188" rtl="0" eaLnBrk="1" latinLnBrk="0" hangingPunct="1">
        <a:spcBef>
          <a:spcPct val="20000"/>
        </a:spcBef>
        <a:buFont typeface="Arial"/>
        <a:buChar char="–"/>
        <a:defRPr sz="3602" kern="1200">
          <a:solidFill>
            <a:schemeClr val="tx1"/>
          </a:solidFill>
          <a:latin typeface="+mn-lt"/>
          <a:ea typeface="+mn-ea"/>
          <a:cs typeface="+mn-cs"/>
        </a:defRPr>
      </a:lvl2pPr>
      <a:lvl3pPr marL="1470470" indent="-294094" algn="l" defTabSz="588188" rtl="0" eaLnBrk="1" latinLnBrk="0" hangingPunct="1">
        <a:spcBef>
          <a:spcPct val="20000"/>
        </a:spcBef>
        <a:buFont typeface="Arial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3pPr>
      <a:lvl4pPr marL="2058657" indent="-294094" algn="l" defTabSz="588188" rtl="0" eaLnBrk="1" latinLnBrk="0" hangingPunct="1">
        <a:spcBef>
          <a:spcPct val="20000"/>
        </a:spcBef>
        <a:buFont typeface="Arial"/>
        <a:buChar char="–"/>
        <a:defRPr sz="2573" kern="1200">
          <a:solidFill>
            <a:schemeClr val="tx1"/>
          </a:solidFill>
          <a:latin typeface="+mn-lt"/>
          <a:ea typeface="+mn-ea"/>
          <a:cs typeface="+mn-cs"/>
        </a:defRPr>
      </a:lvl4pPr>
      <a:lvl5pPr marL="2646845" indent="-294094" algn="l" defTabSz="588188" rtl="0" eaLnBrk="1" latinLnBrk="0" hangingPunct="1">
        <a:spcBef>
          <a:spcPct val="20000"/>
        </a:spcBef>
        <a:buFont typeface="Arial"/>
        <a:buChar char="»"/>
        <a:defRPr sz="2573" kern="1200">
          <a:solidFill>
            <a:schemeClr val="tx1"/>
          </a:solidFill>
          <a:latin typeface="+mn-lt"/>
          <a:ea typeface="+mn-ea"/>
          <a:cs typeface="+mn-cs"/>
        </a:defRPr>
      </a:lvl5pPr>
      <a:lvl6pPr marL="3235033" indent="-294094" algn="l" defTabSz="588188" rtl="0" eaLnBrk="1" latinLnBrk="0" hangingPunct="1">
        <a:spcBef>
          <a:spcPct val="20000"/>
        </a:spcBef>
        <a:buFont typeface="Arial"/>
        <a:buChar char="•"/>
        <a:defRPr sz="2573" kern="1200">
          <a:solidFill>
            <a:schemeClr val="tx1"/>
          </a:solidFill>
          <a:latin typeface="+mn-lt"/>
          <a:ea typeface="+mn-ea"/>
          <a:cs typeface="+mn-cs"/>
        </a:defRPr>
      </a:lvl6pPr>
      <a:lvl7pPr marL="3823221" indent="-294094" algn="l" defTabSz="588188" rtl="0" eaLnBrk="1" latinLnBrk="0" hangingPunct="1">
        <a:spcBef>
          <a:spcPct val="20000"/>
        </a:spcBef>
        <a:buFont typeface="Arial"/>
        <a:buChar char="•"/>
        <a:defRPr sz="2573" kern="1200">
          <a:solidFill>
            <a:schemeClr val="tx1"/>
          </a:solidFill>
          <a:latin typeface="+mn-lt"/>
          <a:ea typeface="+mn-ea"/>
          <a:cs typeface="+mn-cs"/>
        </a:defRPr>
      </a:lvl7pPr>
      <a:lvl8pPr marL="4411409" indent="-294094" algn="l" defTabSz="588188" rtl="0" eaLnBrk="1" latinLnBrk="0" hangingPunct="1">
        <a:spcBef>
          <a:spcPct val="20000"/>
        </a:spcBef>
        <a:buFont typeface="Arial"/>
        <a:buChar char="•"/>
        <a:defRPr sz="2573" kern="1200">
          <a:solidFill>
            <a:schemeClr val="tx1"/>
          </a:solidFill>
          <a:latin typeface="+mn-lt"/>
          <a:ea typeface="+mn-ea"/>
          <a:cs typeface="+mn-cs"/>
        </a:defRPr>
      </a:lvl8pPr>
      <a:lvl9pPr marL="4999596" indent="-294094" algn="l" defTabSz="588188" rtl="0" eaLnBrk="1" latinLnBrk="0" hangingPunct="1">
        <a:spcBef>
          <a:spcPct val="20000"/>
        </a:spcBef>
        <a:buFont typeface="Arial"/>
        <a:buChar char="•"/>
        <a:defRPr sz="25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88188" rtl="0" eaLnBrk="1" latinLnBrk="0" hangingPunct="1"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88188" algn="l" defTabSz="588188" rtl="0" eaLnBrk="1" latinLnBrk="0" hangingPunct="1">
        <a:defRPr sz="2316" kern="1200">
          <a:solidFill>
            <a:schemeClr val="tx1"/>
          </a:solidFill>
          <a:latin typeface="+mn-lt"/>
          <a:ea typeface="+mn-ea"/>
          <a:cs typeface="+mn-cs"/>
        </a:defRPr>
      </a:lvl2pPr>
      <a:lvl3pPr marL="1176376" algn="l" defTabSz="588188" rtl="0" eaLnBrk="1" latinLnBrk="0" hangingPunct="1">
        <a:defRPr sz="2316" kern="1200">
          <a:solidFill>
            <a:schemeClr val="tx1"/>
          </a:solidFill>
          <a:latin typeface="+mn-lt"/>
          <a:ea typeface="+mn-ea"/>
          <a:cs typeface="+mn-cs"/>
        </a:defRPr>
      </a:lvl3pPr>
      <a:lvl4pPr marL="1764563" algn="l" defTabSz="588188" rtl="0" eaLnBrk="1" latinLnBrk="0" hangingPunct="1">
        <a:defRPr sz="2316" kern="1200">
          <a:solidFill>
            <a:schemeClr val="tx1"/>
          </a:solidFill>
          <a:latin typeface="+mn-lt"/>
          <a:ea typeface="+mn-ea"/>
          <a:cs typeface="+mn-cs"/>
        </a:defRPr>
      </a:lvl4pPr>
      <a:lvl5pPr marL="2352751" algn="l" defTabSz="588188" rtl="0" eaLnBrk="1" latinLnBrk="0" hangingPunct="1">
        <a:defRPr sz="2316" kern="1200">
          <a:solidFill>
            <a:schemeClr val="tx1"/>
          </a:solidFill>
          <a:latin typeface="+mn-lt"/>
          <a:ea typeface="+mn-ea"/>
          <a:cs typeface="+mn-cs"/>
        </a:defRPr>
      </a:lvl5pPr>
      <a:lvl6pPr marL="2940939" algn="l" defTabSz="588188" rtl="0" eaLnBrk="1" latinLnBrk="0" hangingPunct="1">
        <a:defRPr sz="2316" kern="1200">
          <a:solidFill>
            <a:schemeClr val="tx1"/>
          </a:solidFill>
          <a:latin typeface="+mn-lt"/>
          <a:ea typeface="+mn-ea"/>
          <a:cs typeface="+mn-cs"/>
        </a:defRPr>
      </a:lvl6pPr>
      <a:lvl7pPr marL="3529127" algn="l" defTabSz="588188" rtl="0" eaLnBrk="1" latinLnBrk="0" hangingPunct="1">
        <a:defRPr sz="2316" kern="1200">
          <a:solidFill>
            <a:schemeClr val="tx1"/>
          </a:solidFill>
          <a:latin typeface="+mn-lt"/>
          <a:ea typeface="+mn-ea"/>
          <a:cs typeface="+mn-cs"/>
        </a:defRPr>
      </a:lvl7pPr>
      <a:lvl8pPr marL="4117315" algn="l" defTabSz="588188" rtl="0" eaLnBrk="1" latinLnBrk="0" hangingPunct="1">
        <a:defRPr sz="2316" kern="1200">
          <a:solidFill>
            <a:schemeClr val="tx1"/>
          </a:solidFill>
          <a:latin typeface="+mn-lt"/>
          <a:ea typeface="+mn-ea"/>
          <a:cs typeface="+mn-cs"/>
        </a:defRPr>
      </a:lvl8pPr>
      <a:lvl9pPr marL="4705502" algn="l" defTabSz="588188" rtl="0" eaLnBrk="1" latinLnBrk="0" hangingPunct="1">
        <a:defRPr sz="23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7.jpg"/><Relationship Id="rId4" Type="http://schemas.openxmlformats.org/officeDocument/2006/relationships/image" Target="../media/image2.jpeg"/><Relationship Id="rId9" Type="http://schemas.openxmlformats.org/officeDocument/2006/relationships/hyperlink" Target="https://pixabay.com/vectors/coffee-breakfast-drink-drawing-cup-351298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Sakura Bloem Perzik Bloesem Roze - Gratis foto op Pixabay - Pixabay">
            <a:extLst>
              <a:ext uri="{FF2B5EF4-FFF2-40B4-BE49-F238E27FC236}">
                <a16:creationId xmlns:a16="http://schemas.microsoft.com/office/drawing/2014/main" id="{DBF7D676-79EF-5B66-2991-CB01B6CD6A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761" b="19761"/>
          <a:stretch/>
        </p:blipFill>
        <p:spPr>
          <a:xfrm>
            <a:off x="273426" y="90151"/>
            <a:ext cx="6293381" cy="2537400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86505" y="2672191"/>
            <a:ext cx="1681414" cy="2313709"/>
          </a:xfrm>
          <a:prstGeom prst="rect">
            <a:avLst/>
          </a:prstGeom>
          <a:solidFill>
            <a:srgbClr val="1E6B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>
            <a:off x="114942" y="2677576"/>
            <a:ext cx="16814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200" dirty="0">
                <a:solidFill>
                  <a:srgbClr val="FFFFFF"/>
                </a:solidFill>
              </a:rPr>
              <a:t>Het Huis van de Wijk </a:t>
            </a:r>
          </a:p>
          <a:p>
            <a:pPr algn="ctr"/>
            <a:r>
              <a:rPr lang="nl-NL" sz="1200" dirty="0">
                <a:solidFill>
                  <a:srgbClr val="FFFFFF"/>
                </a:solidFill>
              </a:rPr>
              <a:t>is er voor senioren die </a:t>
            </a:r>
            <a:r>
              <a:rPr lang="nl-NL" sz="1200" dirty="0">
                <a:solidFill>
                  <a:schemeClr val="bg1"/>
                </a:solidFill>
              </a:rPr>
              <a:t>in, of in de buurt van de Egthe wonen. </a:t>
            </a:r>
            <a:r>
              <a:rPr lang="nl-NL" sz="1200" dirty="0">
                <a:solidFill>
                  <a:srgbClr val="FFFFFF"/>
                </a:solidFill>
              </a:rPr>
              <a:t>Het is een plek om er even tussenuit te zijn en andere mensen te ontmoeten. Ook geeft het Huis van de Wijk informatie over hulp, zorg, wonen en activiteiten.</a:t>
            </a:r>
            <a:endParaRPr lang="en-GB" sz="1200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0" y="5393183"/>
            <a:ext cx="1604470" cy="28237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2D70EC02-D734-42AF-A22B-7275DF7E1D8F}"/>
              </a:ext>
            </a:extLst>
          </p:cNvPr>
          <p:cNvSpPr txBox="1"/>
          <p:nvPr/>
        </p:nvSpPr>
        <p:spPr>
          <a:xfrm>
            <a:off x="1914525" y="2574751"/>
            <a:ext cx="4781948" cy="6552000"/>
          </a:xfrm>
          <a:prstGeom prst="rect">
            <a:avLst/>
          </a:prstGeom>
          <a:solidFill>
            <a:schemeClr val="bg1"/>
          </a:solidFill>
          <a:ln>
            <a:solidFill>
              <a:srgbClr val="1E6B84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1050" b="1" dirty="0">
                <a:solidFill>
                  <a:srgbClr val="1E6B84"/>
                </a:solidFill>
              </a:rPr>
              <a:t>Activiteitenprogramma - april 2024   </a:t>
            </a:r>
            <a:endParaRPr lang="nl-NL" sz="1050" b="1" dirty="0">
              <a:solidFill>
                <a:srgbClr val="1E6B84"/>
              </a:solidFill>
              <a:ea typeface="Calibri"/>
              <a:cs typeface="Calibri"/>
            </a:endParaRPr>
          </a:p>
          <a:p>
            <a:pPr algn="ctr"/>
            <a:endParaRPr lang="nl-NL" sz="1050" b="1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Maandag 1 april:</a:t>
            </a:r>
            <a:r>
              <a:rPr lang="nl-NL" sz="1050" dirty="0">
                <a:solidFill>
                  <a:srgbClr val="1E6B84"/>
                </a:solidFill>
              </a:rPr>
              <a:t> Tweede Paasdag, GEEN Rummikub, dammen en kaarten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Dinsdag 2 april:</a:t>
            </a:r>
            <a:r>
              <a:rPr lang="nl-NL" sz="1050" dirty="0">
                <a:solidFill>
                  <a:srgbClr val="1E6B84"/>
                </a:solidFill>
              </a:rPr>
              <a:t> Samen handwerken (10:00 - 11:30)</a:t>
            </a:r>
            <a:br>
              <a:rPr lang="nl-NL" sz="1050" dirty="0"/>
            </a:br>
            <a:r>
              <a:rPr lang="nl-NL" sz="1050" dirty="0">
                <a:solidFill>
                  <a:srgbClr val="1E6B84"/>
                </a:solidFill>
              </a:rPr>
              <a:t>	    </a:t>
            </a:r>
            <a:r>
              <a:rPr lang="nl-NL" sz="1050" dirty="0">
                <a:solidFill>
                  <a:srgbClr val="00B0F0"/>
                </a:solidFill>
              </a:rPr>
              <a:t>Vragenuurtje en snuffelhoek ‘’de Deel’’ (14:00 - 16:00)</a:t>
            </a:r>
            <a:br>
              <a:rPr lang="nl-NL" sz="1050" dirty="0"/>
            </a:br>
            <a:r>
              <a:rPr lang="nl-NL" sz="1050" dirty="0">
                <a:solidFill>
                  <a:srgbClr val="00B0F0"/>
                </a:solidFill>
                <a:ea typeface="Calibri"/>
                <a:cs typeface="Calibri"/>
              </a:rPr>
              <a:t>        </a:t>
            </a:r>
            <a:r>
              <a:rPr lang="nl-NL" sz="1050" dirty="0">
                <a:solidFill>
                  <a:srgbClr val="00B050"/>
                </a:solidFill>
                <a:ea typeface="Calibri"/>
                <a:cs typeface="Calibri"/>
              </a:rPr>
              <a:t>Kledingverkoop </a:t>
            </a:r>
            <a:r>
              <a:rPr lang="nl-NL" sz="1050" dirty="0" err="1">
                <a:solidFill>
                  <a:srgbClr val="00B050"/>
                </a:solidFill>
                <a:ea typeface="Calibri"/>
                <a:cs typeface="Calibri"/>
              </a:rPr>
              <a:t>Kerkhofs</a:t>
            </a:r>
            <a:r>
              <a:rPr lang="nl-NL" sz="1050" dirty="0">
                <a:solidFill>
                  <a:srgbClr val="00B050"/>
                </a:solidFill>
                <a:ea typeface="Calibri"/>
                <a:cs typeface="Calibri"/>
              </a:rPr>
              <a:t> Mode (10:00 - 12:00)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Woensdag 3 april:</a:t>
            </a:r>
            <a:r>
              <a:rPr lang="nl-NL" sz="1050" dirty="0">
                <a:solidFill>
                  <a:srgbClr val="1E6B84"/>
                </a:solidFill>
              </a:rPr>
              <a:t> Samen bewegen, sjoelen (10:30 - 11:30)</a:t>
            </a:r>
            <a:endParaRPr lang="nl-NL" sz="1050" dirty="0">
              <a:solidFill>
                <a:srgbClr val="1E6B84"/>
              </a:solidFill>
              <a:highlight>
                <a:srgbClr val="FFFF00"/>
              </a:highlight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Vrijdag 5 april:</a:t>
            </a:r>
            <a:r>
              <a:rPr lang="nl-NL" sz="1050" dirty="0">
                <a:solidFill>
                  <a:srgbClr val="1E6B84"/>
                </a:solidFill>
              </a:rPr>
              <a:t> Koersballen (14:00 - 16:00)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Maandag 8 april:</a:t>
            </a:r>
            <a:r>
              <a:rPr lang="nl-NL" sz="1050" dirty="0">
                <a:solidFill>
                  <a:srgbClr val="1E6B84"/>
                </a:solidFill>
              </a:rPr>
              <a:t> Rummikub, dammen en kaarten (14:30 - 16:00)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Dinsdag 9 april:</a:t>
            </a:r>
            <a:r>
              <a:rPr lang="nl-NL" sz="1050" dirty="0">
                <a:solidFill>
                  <a:srgbClr val="1E6B84"/>
                </a:solidFill>
              </a:rPr>
              <a:t> Samen handwerken (10:00 - 11:30)</a:t>
            </a:r>
            <a:br>
              <a:rPr lang="nl-NL" sz="1050" dirty="0"/>
            </a:br>
            <a:r>
              <a:rPr lang="nl-NL" sz="1050" dirty="0">
                <a:solidFill>
                  <a:srgbClr val="1E6B84"/>
                </a:solidFill>
              </a:rPr>
              <a:t>	               </a:t>
            </a:r>
            <a:r>
              <a:rPr lang="nl-NL" sz="1050" dirty="0">
                <a:solidFill>
                  <a:srgbClr val="00B0F0"/>
                </a:solidFill>
              </a:rPr>
              <a:t>Vragenuurtje en snuffelhoek ‘’de Deel’’ (14:00 - 16:00)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Woensdag 10 april:</a:t>
            </a:r>
            <a:r>
              <a:rPr lang="nl-NL" sz="1050" dirty="0">
                <a:solidFill>
                  <a:srgbClr val="1E6B84"/>
                </a:solidFill>
              </a:rPr>
              <a:t> Samen bewegen (10:30 - 11:30)</a:t>
            </a:r>
            <a:endParaRPr lang="nl-NL" sz="1050" dirty="0">
              <a:solidFill>
                <a:srgbClr val="1E6B84"/>
              </a:solidFill>
              <a:ea typeface="Calibri"/>
              <a:cs typeface="Calibri"/>
            </a:endParaRPr>
          </a:p>
          <a:p>
            <a:r>
              <a:rPr lang="nl-NL" sz="1050" dirty="0">
                <a:solidFill>
                  <a:srgbClr val="00B050"/>
                </a:solidFill>
              </a:rPr>
              <a:t>           Muziekmiddag met Happy (14:30 - 16:00), 10 strippen</a:t>
            </a:r>
            <a:endParaRPr lang="nl-NL" sz="1050" dirty="0">
              <a:solidFill>
                <a:srgbClr val="00B050"/>
              </a:solidFill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l-NL" sz="1050" u="sng" dirty="0">
                <a:solidFill>
                  <a:srgbClr val="1E6B84"/>
                </a:solidFill>
                <a:ea typeface="Calibri"/>
                <a:cs typeface="Calibri"/>
              </a:rPr>
              <a:t>Donderdag 11 april:</a:t>
            </a:r>
            <a:r>
              <a:rPr lang="nl-NL" sz="1050" dirty="0">
                <a:solidFill>
                  <a:srgbClr val="1E6B84"/>
                </a:solidFill>
                <a:ea typeface="Calibri"/>
                <a:cs typeface="Calibri"/>
              </a:rPr>
              <a:t> </a:t>
            </a:r>
            <a:r>
              <a:rPr lang="nl-NL" sz="1050" dirty="0">
                <a:solidFill>
                  <a:srgbClr val="00B050"/>
                </a:solidFill>
                <a:ea typeface="Calibri"/>
                <a:cs typeface="Calibri"/>
              </a:rPr>
              <a:t>Kienen voor het Circus in de Zorg (18:30), 10 strippen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Vrijdag 12 april: </a:t>
            </a:r>
            <a:r>
              <a:rPr lang="nl-NL" sz="1050" dirty="0">
                <a:solidFill>
                  <a:srgbClr val="1E6B84"/>
                </a:solidFill>
              </a:rPr>
              <a:t>Koersballen (14:00 - 16:00)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Maandag 15 april:</a:t>
            </a:r>
            <a:r>
              <a:rPr lang="nl-NL" sz="1050" dirty="0">
                <a:solidFill>
                  <a:srgbClr val="1E6B84"/>
                </a:solidFill>
              </a:rPr>
              <a:t> Rummikub, dammen en kaarten (14:30 - 16:00)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Dinsdag 16 april:</a:t>
            </a:r>
            <a:r>
              <a:rPr lang="nl-NL" sz="1050" dirty="0">
                <a:solidFill>
                  <a:srgbClr val="1E6B84"/>
                </a:solidFill>
              </a:rPr>
              <a:t> Samen handwerken (10:00 - 11:30)</a:t>
            </a:r>
            <a:br>
              <a:rPr lang="nl-NL" sz="1050" dirty="0"/>
            </a:br>
            <a:r>
              <a:rPr lang="nl-NL" sz="1050" dirty="0">
                <a:solidFill>
                  <a:srgbClr val="1E6B84"/>
                </a:solidFill>
              </a:rPr>
              <a:t>	                 </a:t>
            </a:r>
            <a:r>
              <a:rPr lang="nl-NL" sz="1050" dirty="0">
                <a:solidFill>
                  <a:srgbClr val="00B0F0"/>
                </a:solidFill>
              </a:rPr>
              <a:t>Vragenuurtje en snuffelhoek ‘’de Deel’’ (14:00 - 16:00)</a:t>
            </a:r>
            <a:endParaRPr lang="nl-NL" sz="1050" dirty="0">
              <a:solidFill>
                <a:srgbClr val="00B0F0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Woensdag 17 april:</a:t>
            </a:r>
            <a:r>
              <a:rPr lang="nl-NL" sz="1050" dirty="0">
                <a:solidFill>
                  <a:srgbClr val="1E6B84"/>
                </a:solidFill>
              </a:rPr>
              <a:t> Samen bewegen (10:30 - 11:30)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r>
              <a:rPr lang="nl-NL" sz="1050" dirty="0">
                <a:solidFill>
                  <a:srgbClr val="1E6B84"/>
                </a:solidFill>
                <a:ea typeface="Calibri"/>
                <a:cs typeface="Calibri"/>
              </a:rPr>
              <a:t>           </a:t>
            </a:r>
            <a:r>
              <a:rPr lang="nl-NL" sz="1050" dirty="0">
                <a:solidFill>
                  <a:srgbClr val="00B050"/>
                </a:solidFill>
                <a:ea typeface="Calibri"/>
                <a:cs typeface="Calibri"/>
              </a:rPr>
              <a:t>Kienen (14:30 - 16:00), 7 strippen</a:t>
            </a:r>
            <a:br>
              <a:rPr lang="nl-NL" sz="1050" dirty="0">
                <a:ea typeface="Calibri"/>
                <a:cs typeface="Calibri"/>
              </a:rPr>
            </a:br>
            <a:r>
              <a:rPr lang="nl-NL" sz="1050" dirty="0">
                <a:solidFill>
                  <a:srgbClr val="00B050"/>
                </a:solidFill>
                <a:ea typeface="Calibri"/>
                <a:cs typeface="Calibri"/>
              </a:rPr>
              <a:t>           Chinees buffet (17:00), 24 strippen</a:t>
            </a:r>
            <a:br>
              <a:rPr lang="nl-NL" sz="1050" dirty="0">
                <a:solidFill>
                  <a:srgbClr val="00B050"/>
                </a:solidFill>
                <a:ea typeface="Calibri"/>
                <a:cs typeface="Calibri"/>
              </a:rPr>
            </a:br>
            <a:r>
              <a:rPr lang="nl-NL" sz="1050" dirty="0">
                <a:solidFill>
                  <a:srgbClr val="00B050"/>
                </a:solidFill>
                <a:ea typeface="Calibri"/>
                <a:cs typeface="Calibri"/>
              </a:rPr>
              <a:t>		  Aanmelden (uiterlijk 7 april) en betalen bij de receptie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Vrijdag 19 april:</a:t>
            </a:r>
            <a:r>
              <a:rPr lang="nl-NL" sz="1050" dirty="0">
                <a:solidFill>
                  <a:srgbClr val="1E6B84"/>
                </a:solidFill>
              </a:rPr>
              <a:t> Koersballen (14:00 - 16:00)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r>
              <a:rPr lang="nl-NL" sz="1050" dirty="0">
                <a:solidFill>
                  <a:srgbClr val="1E6B84"/>
                </a:solidFill>
                <a:ea typeface="Calibri"/>
                <a:cs typeface="Calibri"/>
              </a:rPr>
              <a:t>           </a:t>
            </a:r>
            <a:r>
              <a:rPr lang="nl-NL" sz="1050" dirty="0">
                <a:solidFill>
                  <a:srgbClr val="00B050"/>
                </a:solidFill>
                <a:ea typeface="Calibri"/>
                <a:cs typeface="Calibri"/>
              </a:rPr>
              <a:t>H. Mis in de Platz (15:00)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Maandag 22 april:</a:t>
            </a:r>
            <a:r>
              <a:rPr lang="nl-NL" sz="1050" dirty="0">
                <a:solidFill>
                  <a:srgbClr val="1E6B84"/>
                </a:solidFill>
              </a:rPr>
              <a:t> Rummikub, dammen en kaarten (14:30 - 16:00)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Dinsdag 23 april:</a:t>
            </a:r>
            <a:r>
              <a:rPr lang="nl-NL" sz="1050" dirty="0">
                <a:solidFill>
                  <a:srgbClr val="1E6B84"/>
                </a:solidFill>
              </a:rPr>
              <a:t> Samen handwerken (10:00 - 11:30)</a:t>
            </a:r>
            <a:br>
              <a:rPr lang="nl-NL" sz="1050" dirty="0"/>
            </a:br>
            <a:r>
              <a:rPr lang="nl-NL" sz="1050" dirty="0">
                <a:solidFill>
                  <a:srgbClr val="1E6B84"/>
                </a:solidFill>
              </a:rPr>
              <a:t>	      </a:t>
            </a:r>
            <a:r>
              <a:rPr lang="nl-NL" sz="1050" dirty="0">
                <a:solidFill>
                  <a:srgbClr val="00B0F0"/>
                </a:solidFill>
              </a:rPr>
              <a:t>Vragenuurtje en snuffelhoek ‘’de Deel’’ (14:00 - 16:00)</a:t>
            </a:r>
            <a:endParaRPr lang="nl-NL" sz="1050" u="sng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Woensdag 24 april:</a:t>
            </a:r>
            <a:r>
              <a:rPr lang="nl-NL" sz="1050" dirty="0">
                <a:solidFill>
                  <a:srgbClr val="1E6B84"/>
                </a:solidFill>
              </a:rPr>
              <a:t> Samen bewegen (10:30 - 11:30)</a:t>
            </a:r>
            <a:endParaRPr lang="nl-NL" sz="1050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188085" lvl="2"/>
            <a:r>
              <a:rPr lang="nl-NL" sz="1050" dirty="0">
                <a:solidFill>
                  <a:srgbClr val="00B050"/>
                </a:solidFill>
              </a:rPr>
              <a:t>  Koningsbal met dj Hans (14:30 - 16:00), 10 strippen</a:t>
            </a:r>
            <a:endParaRPr lang="nl-NL" sz="1050" dirty="0">
              <a:solidFill>
                <a:srgbClr val="00B050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</a:rPr>
              <a:t>Vrijdag 26 april:</a:t>
            </a:r>
            <a:r>
              <a:rPr lang="nl-NL" sz="1050" dirty="0">
                <a:solidFill>
                  <a:srgbClr val="1E6B84"/>
                </a:solidFill>
              </a:rPr>
              <a:t> Koersballen (14:00 - 16:00)</a:t>
            </a:r>
            <a:br>
              <a:rPr lang="nl-NL" sz="1050" dirty="0">
                <a:solidFill>
                  <a:srgbClr val="1E6B84"/>
                </a:solidFill>
              </a:rPr>
            </a:br>
            <a:r>
              <a:rPr lang="nl-NL" sz="1050" dirty="0">
                <a:solidFill>
                  <a:srgbClr val="1E6B84"/>
                </a:solidFill>
              </a:rPr>
              <a:t>	               </a:t>
            </a:r>
            <a:r>
              <a:rPr lang="nl-NL" sz="1050" b="0" i="0" u="none" strike="noStrike" dirty="0">
                <a:solidFill>
                  <a:srgbClr val="00B050"/>
                </a:solidFill>
                <a:effectLst/>
              </a:rPr>
              <a:t>Film in de bioscoop, … (15:00)</a:t>
            </a:r>
            <a:r>
              <a:rPr lang="nl-NL" sz="1050" b="0" i="0" dirty="0">
                <a:solidFill>
                  <a:srgbClr val="000000"/>
                </a:solidFill>
                <a:effectLst/>
              </a:rPr>
              <a:t>​</a:t>
            </a:r>
            <a:br>
              <a:rPr lang="nl-NL" sz="1050" b="0" i="0" dirty="0">
                <a:solidFill>
                  <a:srgbClr val="000000"/>
                </a:solidFill>
                <a:effectLst/>
              </a:rPr>
            </a:br>
            <a:r>
              <a:rPr lang="nl-NL" sz="1050" b="0" i="0" u="none" strike="noStrike" dirty="0">
                <a:solidFill>
                  <a:srgbClr val="00B050"/>
                </a:solidFill>
                <a:effectLst/>
              </a:rPr>
              <a:t>                             Aanmelden (uiterlijk 23 april ) bij de receptie, betalen bij de 	               bioscoop (</a:t>
            </a:r>
            <a:r>
              <a:rPr lang="nl-NL" sz="1050" b="0" i="1" u="none" strike="noStrike" dirty="0">
                <a:solidFill>
                  <a:srgbClr val="00B050"/>
                </a:solidFill>
                <a:effectLst/>
              </a:rPr>
              <a:t>€9,50 (inclusief een kopje koffie en stukje vlaai))</a:t>
            </a:r>
            <a:endParaRPr lang="nl-NL" sz="1050" dirty="0">
              <a:solidFill>
                <a:srgbClr val="1E6B84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  <a:ea typeface="Calibri"/>
                <a:cs typeface="Calibri"/>
              </a:rPr>
              <a:t>Maandag 29 april:</a:t>
            </a:r>
            <a:r>
              <a:rPr lang="nl-NL" sz="1050" dirty="0">
                <a:solidFill>
                  <a:srgbClr val="1E6B84"/>
                </a:solidFill>
                <a:ea typeface="Calibri"/>
                <a:cs typeface="Calibri"/>
              </a:rPr>
              <a:t> Rummikub, dammen en kaarten (14:30 - 16:00)</a:t>
            </a:r>
            <a:endParaRPr lang="nl-NL" sz="105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u="sng" dirty="0">
                <a:solidFill>
                  <a:srgbClr val="1E6B84"/>
                </a:solidFill>
                <a:ea typeface="Calibri"/>
                <a:cs typeface="Calibri"/>
              </a:rPr>
              <a:t>Dinsdag 30 april:</a:t>
            </a:r>
            <a:r>
              <a:rPr lang="nl-NL" sz="1050" dirty="0">
                <a:solidFill>
                  <a:srgbClr val="1E6B84"/>
                </a:solidFill>
                <a:ea typeface="Calibri"/>
                <a:cs typeface="Calibri"/>
              </a:rPr>
              <a:t> Samen handwerken (10:00 - 11:30)</a:t>
            </a:r>
            <a:br>
              <a:rPr lang="nl-NL" sz="1050" dirty="0">
                <a:ea typeface="Calibri"/>
                <a:cs typeface="Calibri"/>
              </a:rPr>
            </a:br>
            <a:r>
              <a:rPr lang="nl-NL" sz="1050" dirty="0">
                <a:solidFill>
                  <a:srgbClr val="1E6B84"/>
                </a:solidFill>
                <a:ea typeface="Calibri"/>
                <a:cs typeface="Calibri"/>
              </a:rPr>
              <a:t>          </a:t>
            </a:r>
            <a:r>
              <a:rPr lang="nl-NL" sz="1050" dirty="0">
                <a:solidFill>
                  <a:srgbClr val="00B0F0"/>
                </a:solidFill>
                <a:ea typeface="Calibri"/>
                <a:cs typeface="Calibri"/>
              </a:rPr>
              <a:t>Vragenuurtje en snuffelhoek ‘’de Deel’’ (14:00 - 16:00)</a:t>
            </a:r>
            <a:endParaRPr lang="nl-NL" sz="1050" dirty="0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r>
              <a:rPr lang="nl-NL" sz="1050" b="1" dirty="0">
                <a:solidFill>
                  <a:srgbClr val="1E6B84"/>
                </a:solidFill>
              </a:rPr>
              <a:t> </a:t>
            </a:r>
            <a:r>
              <a:rPr lang="nl-NL" sz="1050" b="1" i="1" dirty="0">
                <a:solidFill>
                  <a:srgbClr val="1E6B84"/>
                </a:solidFill>
                <a:latin typeface="+mj-lt"/>
                <a:ea typeface="Calibri"/>
              </a:rPr>
              <a:t>                        </a:t>
            </a:r>
            <a:endParaRPr lang="nl-NL" sz="1050" b="1" i="1" dirty="0">
              <a:solidFill>
                <a:srgbClr val="1E6B84"/>
              </a:solidFill>
              <a:latin typeface="+mj-lt"/>
              <a:ea typeface="Calibri"/>
              <a:cs typeface="Calibri"/>
            </a:endParaRPr>
          </a:p>
          <a:p>
            <a:pPr>
              <a:lnSpc>
                <a:spcPct val="110000"/>
              </a:lnSpc>
              <a:defRPr/>
            </a:pPr>
            <a:r>
              <a:rPr lang="nl-NL" sz="900" dirty="0">
                <a:solidFill>
                  <a:srgbClr val="00B050"/>
                </a:solidFill>
              </a:rPr>
              <a:t>Groen gemarkeerd is een centrale activiteit  </a:t>
            </a:r>
            <a:endParaRPr lang="nl-NL" sz="900" dirty="0">
              <a:solidFill>
                <a:srgbClr val="00B050"/>
              </a:solidFill>
              <a:ea typeface="Calibri"/>
              <a:cs typeface="Calibri"/>
            </a:endParaRPr>
          </a:p>
          <a:p>
            <a:pPr>
              <a:lnSpc>
                <a:spcPct val="110000"/>
              </a:lnSpc>
              <a:defRPr/>
            </a:pPr>
            <a:r>
              <a:rPr lang="nl-NL" sz="900" i="1" dirty="0">
                <a:solidFill>
                  <a:srgbClr val="1E6B84"/>
                </a:solidFill>
                <a:latin typeface="+mj-lt"/>
                <a:ea typeface="Calibri"/>
              </a:rPr>
              <a:t>Aanmelden voor activiteiten bij de receptie indien dit vermeld staat.       </a:t>
            </a:r>
            <a:endParaRPr lang="nl-NL" sz="900" i="1" dirty="0">
              <a:solidFill>
                <a:srgbClr val="1E6B84"/>
              </a:solidFill>
              <a:latin typeface="+mj-lt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10000"/>
              </a:lnSpc>
              <a:defRPr/>
            </a:pPr>
            <a:r>
              <a:rPr lang="nl-NL" sz="900" i="1" dirty="0">
                <a:solidFill>
                  <a:srgbClr val="1E6B84"/>
                </a:solidFill>
                <a:latin typeface="+mj-lt"/>
                <a:ea typeface="Calibri"/>
              </a:rPr>
              <a:t>Strippenkaarten zijn te koop in het restaurant van de Egthe</a:t>
            </a:r>
            <a:endParaRPr lang="nl-NL" sz="900" i="1" dirty="0">
              <a:solidFill>
                <a:srgbClr val="1E6B84"/>
              </a:solidFill>
              <a:latin typeface="+mj-lt"/>
              <a:ea typeface="Calibri"/>
              <a:cs typeface="Calibri"/>
            </a:endParaRPr>
          </a:p>
          <a:p>
            <a:pPr>
              <a:lnSpc>
                <a:spcPct val="110000"/>
              </a:lnSpc>
              <a:defRPr/>
            </a:pPr>
            <a:r>
              <a:rPr lang="nl-NL" sz="900" i="1" dirty="0">
                <a:solidFill>
                  <a:srgbClr val="1E6B84"/>
                </a:solidFill>
                <a:latin typeface="+mj-lt"/>
                <a:ea typeface="Calibri"/>
              </a:rPr>
              <a:t>(1 strip = 50 cent).  </a:t>
            </a:r>
            <a:endParaRPr lang="nl-NL" sz="900" i="1" dirty="0">
              <a:solidFill>
                <a:srgbClr val="1E6B84"/>
              </a:solidFill>
              <a:latin typeface="+mj-lt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10000"/>
              </a:lnSpc>
              <a:defRPr/>
            </a:pPr>
            <a:endParaRPr lang="nl-NL" sz="1050" i="1" dirty="0">
              <a:solidFill>
                <a:srgbClr val="1E6B84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34278807-C813-4580-B109-D1E5A71A5331}"/>
              </a:ext>
            </a:extLst>
          </p:cNvPr>
          <p:cNvSpPr txBox="1"/>
          <p:nvPr/>
        </p:nvSpPr>
        <p:spPr>
          <a:xfrm>
            <a:off x="21335" y="5764560"/>
            <a:ext cx="1709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1E6B84"/>
                </a:solidFill>
              </a:rPr>
              <a:t>Adres:</a:t>
            </a:r>
          </a:p>
          <a:p>
            <a:r>
              <a:rPr lang="nl-NL" sz="1200" dirty="0">
                <a:solidFill>
                  <a:srgbClr val="1E6B84"/>
                </a:solidFill>
              </a:rPr>
              <a:t>De Egthe 1, </a:t>
            </a:r>
            <a:br>
              <a:rPr lang="nl-NL" sz="1200" dirty="0">
                <a:solidFill>
                  <a:srgbClr val="1E6B84"/>
                </a:solidFill>
              </a:rPr>
            </a:br>
            <a:r>
              <a:rPr lang="nl-NL" sz="1200" dirty="0">
                <a:solidFill>
                  <a:srgbClr val="1E6B84"/>
                </a:solidFill>
              </a:rPr>
              <a:t>6101 EX Echt</a:t>
            </a:r>
          </a:p>
        </p:txBody>
      </p:sp>
      <p:sp>
        <p:nvSpPr>
          <p:cNvPr id="28" name="Rechthoek: afgeronde hoeken 27">
            <a:extLst>
              <a:ext uri="{FF2B5EF4-FFF2-40B4-BE49-F238E27FC236}">
                <a16:creationId xmlns:a16="http://schemas.microsoft.com/office/drawing/2014/main" id="{28979E35-63EA-4B2B-8AF9-F6CB405B7381}"/>
              </a:ext>
            </a:extLst>
          </p:cNvPr>
          <p:cNvSpPr/>
          <p:nvPr/>
        </p:nvSpPr>
        <p:spPr>
          <a:xfrm>
            <a:off x="68637" y="6533610"/>
            <a:ext cx="1681414" cy="1940481"/>
          </a:xfrm>
          <a:prstGeom prst="roundRect">
            <a:avLst/>
          </a:prstGeom>
          <a:ln>
            <a:solidFill>
              <a:srgbClr val="1E6B8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1100" u="sng" dirty="0">
                <a:solidFill>
                  <a:srgbClr val="1E6B84"/>
                </a:solidFill>
              </a:rPr>
              <a:t>Meer informatie &amp; aanmelden:</a:t>
            </a:r>
            <a:br>
              <a:rPr lang="nl-NL" sz="1100" u="sng" dirty="0">
                <a:solidFill>
                  <a:srgbClr val="1E6B84"/>
                </a:solidFill>
              </a:rPr>
            </a:br>
            <a:endParaRPr lang="nl-NL" sz="1100" u="sng" dirty="0">
              <a:solidFill>
                <a:srgbClr val="1E6B84"/>
              </a:solidFill>
            </a:endParaRPr>
          </a:p>
          <a:p>
            <a:pPr algn="ctr"/>
            <a:r>
              <a:rPr lang="nl-NL" sz="1100" dirty="0">
                <a:solidFill>
                  <a:srgbClr val="1E6B84"/>
                </a:solidFill>
              </a:rPr>
              <a:t>T. 0475 417 777 </a:t>
            </a:r>
            <a:br>
              <a:rPr lang="nl-NL" sz="1100" dirty="0">
                <a:solidFill>
                  <a:srgbClr val="1E6B84"/>
                </a:solidFill>
              </a:rPr>
            </a:br>
            <a:r>
              <a:rPr lang="nl-NL" sz="1100" dirty="0">
                <a:solidFill>
                  <a:srgbClr val="1E6B84"/>
                </a:solidFill>
              </a:rPr>
              <a:t>vragen naar Ans of Eva (activiteitenbegeleiding Huis van de Wijk) </a:t>
            </a:r>
          </a:p>
          <a:p>
            <a:endParaRPr lang="nl-NL" sz="1100" dirty="0">
              <a:solidFill>
                <a:srgbClr val="1E6B84"/>
              </a:solidFill>
            </a:endParaRPr>
          </a:p>
          <a:p>
            <a:pPr algn="ctr"/>
            <a:r>
              <a:rPr lang="nl-NL" sz="1100" dirty="0">
                <a:solidFill>
                  <a:srgbClr val="1E6B84"/>
                </a:solidFill>
              </a:rPr>
              <a:t>zuyderland.nl/</a:t>
            </a:r>
            <a:br>
              <a:rPr lang="nl-NL" sz="1100" dirty="0">
                <a:solidFill>
                  <a:srgbClr val="1E6B84"/>
                </a:solidFill>
              </a:rPr>
            </a:br>
            <a:r>
              <a:rPr lang="nl-NL" sz="1100" dirty="0" err="1">
                <a:solidFill>
                  <a:srgbClr val="1E6B84"/>
                </a:solidFill>
              </a:rPr>
              <a:t>huisvandewijk</a:t>
            </a:r>
            <a:endParaRPr lang="en-GB" sz="1100" dirty="0">
              <a:solidFill>
                <a:srgbClr val="1E6B84"/>
              </a:solidFill>
            </a:endParaRP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590CBA6F-1D13-4ED0-BE73-4A00C8205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413" y="775650"/>
            <a:ext cx="5748488" cy="952730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2" name="Picture 2" descr="Zorgprogramma Hulp bij Dementie ML Maart 2014">
            <a:extLst>
              <a:ext uri="{FF2B5EF4-FFF2-40B4-BE49-F238E27FC236}">
                <a16:creationId xmlns:a16="http://schemas.microsoft.com/office/drawing/2014/main" id="{3F7252F7-79CD-4F6B-9EF7-043CB051D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189" y="9425398"/>
            <a:ext cx="858042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 descr="Afbeelding met tekst&#10;&#10;Automatisch gegenereerde beschrijving">
            <a:extLst>
              <a:ext uri="{FF2B5EF4-FFF2-40B4-BE49-F238E27FC236}">
                <a16:creationId xmlns:a16="http://schemas.microsoft.com/office/drawing/2014/main" id="{B9E78953-F70F-4E8B-8753-B562DAEDE3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6014" y="9497594"/>
            <a:ext cx="1154392" cy="277053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C78167D9-2B9A-44BC-ABBC-8340E561E4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942" y="9497594"/>
            <a:ext cx="1113159" cy="277054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A73ED3DF-BD3A-4425-A2A5-DED65EFB8FEB}"/>
              </a:ext>
            </a:extLst>
          </p:cNvPr>
          <p:cNvSpPr txBox="1"/>
          <p:nvPr/>
        </p:nvSpPr>
        <p:spPr>
          <a:xfrm>
            <a:off x="1166221" y="9441737"/>
            <a:ext cx="12033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solidFill>
                  <a:srgbClr val="1A1A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Huisartsen Echt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0D347F9-FB6D-4C23-8D68-A0078D8DE1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419475" y="4948237"/>
            <a:ext cx="19050" cy="9525"/>
          </a:xfrm>
          <a:prstGeom prst="rect">
            <a:avLst/>
          </a:prstGeom>
        </p:spPr>
      </p:pic>
      <p:pic>
        <p:nvPicPr>
          <p:cNvPr id="22" name="Afbeelding 21" descr="Afbeelding met tekst&#10;&#10;Automatisch gegenereerde beschrijving">
            <a:extLst>
              <a:ext uri="{FF2B5EF4-FFF2-40B4-BE49-F238E27FC236}">
                <a16:creationId xmlns:a16="http://schemas.microsoft.com/office/drawing/2014/main" id="{80052A69-83AB-44C7-9086-D6F9C3C05D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56634" y="9331712"/>
            <a:ext cx="1567888" cy="469487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F94F3E41-2B63-4AF3-B547-83AB80E4599C}"/>
              </a:ext>
            </a:extLst>
          </p:cNvPr>
          <p:cNvSpPr txBox="1"/>
          <p:nvPr/>
        </p:nvSpPr>
        <p:spPr>
          <a:xfrm>
            <a:off x="126530" y="9047467"/>
            <a:ext cx="6445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100" b="0" i="0" u="none" strike="noStrike" baseline="0" dirty="0">
                <a:solidFill>
                  <a:srgbClr val="1E6B84"/>
                </a:solidFill>
                <a:latin typeface="+mj-lt"/>
              </a:rPr>
              <a:t>Het Huis van de Wijk is een initiatief van Zuyderland en wordt uitgevoerd in samenwerking met: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652AA731-FD5D-55BE-FC66-FDCA155B4979}"/>
              </a:ext>
            </a:extLst>
          </p:cNvPr>
          <p:cNvSpPr/>
          <p:nvPr/>
        </p:nvSpPr>
        <p:spPr>
          <a:xfrm>
            <a:off x="3336635" y="4491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nl-NL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FB6AB3F-CB72-A8A5-D6CF-886E5418A3FD}"/>
              </a:ext>
            </a:extLst>
          </p:cNvPr>
          <p:cNvSpPr txBox="1"/>
          <p:nvPr/>
        </p:nvSpPr>
        <p:spPr>
          <a:xfrm>
            <a:off x="2438400" y="1064145"/>
            <a:ext cx="184731" cy="45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2958BD7-279F-56CF-758A-D913089E7C41}"/>
              </a:ext>
            </a:extLst>
          </p:cNvPr>
          <p:cNvSpPr txBox="1"/>
          <p:nvPr/>
        </p:nvSpPr>
        <p:spPr>
          <a:xfrm>
            <a:off x="558338" y="1716618"/>
            <a:ext cx="5926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Programma Huis van de Wijk</a:t>
            </a:r>
          </a:p>
        </p:txBody>
      </p:sp>
    </p:spTree>
    <p:extLst>
      <p:ext uri="{BB962C8B-B14F-4D97-AF65-F5344CB8AC3E}">
        <p14:creationId xmlns:p14="http://schemas.microsoft.com/office/powerpoint/2010/main" val="179707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2721</TotalTime>
  <Words>579</Words>
  <Application>Microsoft Office PowerPoint</Application>
  <PresentationFormat>A4 (210 x 297 mm)</PresentationFormat>
  <Paragraphs>44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Activiteiten</dc:title>
  <dc:creator>Pascal Mali</dc:creator>
  <cp:lastModifiedBy>Schoenmakers, Eva</cp:lastModifiedBy>
  <cp:revision>305</cp:revision>
  <cp:lastPrinted>2023-08-02T12:36:45Z</cp:lastPrinted>
  <dcterms:created xsi:type="dcterms:W3CDTF">2021-10-14T09:56:40Z</dcterms:created>
  <dcterms:modified xsi:type="dcterms:W3CDTF">2024-03-25T11:59:32Z</dcterms:modified>
</cp:coreProperties>
</file>